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95F6-B025-4AEC-9E6C-29067A97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A6B75-66B2-4CDF-A2CF-3C5A5CEB3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6A78D-AE9B-4C25-B3B5-08059FA9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92BB-3418-4E61-A36E-657A620A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04F4A-BE50-4BC4-99D3-CF0A8D08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592C-E640-47CD-A8C1-7E5349EA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C5EEB-4F6D-4127-B1A5-3F9162052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3645A-AD03-4F31-8ED4-18A88855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66D0-C62C-44FA-9147-7524456B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8BDA-53EA-4425-A267-2DB7009B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D7435-06EA-423F-BA7A-458F65C22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C9D7C-F8BE-4E95-8A61-F1AFD8444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D974D-1F42-4659-AEF3-16BC0F8B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03064-203F-44D0-99C6-82A02B68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D5237-AC50-4D61-97BF-8F8625A3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0CCD-CFD3-4992-B794-A8F519C7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FD1B7-3A2A-4D1E-8659-57D3A6B6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7BDAD-FA4E-4E62-8806-10940011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A6FE-13A2-4F23-9C20-33926E8A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607D0-45BF-4DAC-A281-85C8D96B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3711-9D39-4891-A07B-693EC14D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54ABD-700A-4686-A4BD-568C6093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7FE9-EF42-42BB-8978-40089513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3BEC4-43A8-4D44-AD77-B67C3D91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1908-5D4C-4DEE-8118-71C6BA22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D565-D076-40FF-AA12-B54AA816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002E-7194-4224-BC9E-0E0A99654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6EECD-2A96-40A4-8985-A353DFB50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D1A51-1480-4D6B-95E0-9730B13E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13F2-436B-4A13-A6C1-20482DF0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12381-723C-4951-9D76-DD8B18B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1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3EEB-3844-4792-BAAB-21F97AC4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C312-F1EA-4E03-BB10-3A5ADA77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9EE4-D197-4072-B0A8-5AA097A18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2D5E1-E9C7-4012-9E58-D2E96768A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BB8E2-0F0E-4587-AFB4-D114DF3B1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2EAE0-B23E-4F2F-88D2-7EDE04A3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26498-9B22-4B92-B4B6-520846AA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AC145-B9A8-43FA-B5C6-3C81698D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5C3D-B606-4D68-9624-E177E2E1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99C14-6C78-49BA-9AEF-E94CEB90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D25DD-EC04-4FE7-B9A4-A6BB2528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39EC1-B0F2-4D0B-822B-BECC725D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0F1B5-F004-4CF1-A9B7-E7287F7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AEDE0-7FD8-4C17-9A69-F0CFB877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D28BA-0F4F-4E5E-BCAF-E96FB579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2A52-4341-4220-9887-A3DB190C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08B-0BBA-422A-B5AF-AC472B4A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CB997-C773-4849-A1A7-7200607A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432FE-67DA-4A90-AB53-05FF9468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69F17-F83F-47B8-929B-B7CBBE01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F8E1D-DC5D-4AB3-A9F6-0531161B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F3EF-11B6-47C1-B4FF-8A18CD57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E4916-C3BA-485C-A215-D2E2179A4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49D71-2EB6-45FA-A36F-6769C5A6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D218F-1678-4721-B0F1-EFC75CE0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F0F30-E5D7-4860-AA43-46ACD4E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2164A-3FFD-4209-8A36-5476C6B2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C2C50-FFE7-4619-A601-F400DB4D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BA72B-12B0-4C24-8B02-13F3FE315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0201-8897-4B55-8339-B87742185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E041-405F-41FC-A3F9-8B3CFC815EA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E81D-7F26-4E92-9245-4DB2397A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B72E-0C18-4B75-9382-B86CFD50D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BBA0-1D69-4E20-A218-1F2185B9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C52FB-8ABA-49B5-8F5A-4718DCC4FE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238251"/>
            <a:ext cx="107346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F410D-4C3E-4E90-AD9D-9317F1E314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0" y="355601"/>
            <a:ext cx="6313805" cy="2288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BD5A76-FD07-4651-8C06-C8DF2A3F5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2643823"/>
            <a:ext cx="5251672" cy="41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9C459-5EB8-4725-BD5E-613F5560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290320"/>
            <a:ext cx="6421121" cy="2509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29B84-E073-43B2-951F-7A5B8608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67" y="93980"/>
            <a:ext cx="3772129" cy="380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9D745-727F-4598-A2AD-D25502BC5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50" y="3938814"/>
            <a:ext cx="5180330" cy="29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54B52-9BDB-4909-ADDD-4329B109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1" y="161273"/>
            <a:ext cx="4979839" cy="4610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E0ABA-A497-49C5-87ED-65F14610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4425"/>
            <a:ext cx="5210175" cy="123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84D92-409A-4AF7-AB18-726219E69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864" y="1564640"/>
            <a:ext cx="5830881" cy="372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EECC9-B529-4173-BEB4-2BF85E1A9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305" y="5287183"/>
            <a:ext cx="4372535" cy="15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96C9B-81C8-4AED-A7B5-2586A74B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1" y="49274"/>
            <a:ext cx="5605029" cy="4741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8B7D9-A80C-42BC-A3DC-680BA9A3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8" y="4718951"/>
            <a:ext cx="3652837" cy="1393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547DE-3C10-404A-86C6-F61004AA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8" y="6222362"/>
            <a:ext cx="3843338" cy="6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10C34-1AD4-45D7-9388-7122989B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98" y="276542"/>
            <a:ext cx="3434301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352F6-35FE-446F-8C55-2859F133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95" y="306070"/>
            <a:ext cx="3937807" cy="2751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2C37B-247E-4F2B-8D82-2647F084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08" y="3127958"/>
            <a:ext cx="3013180" cy="2860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4722-EE33-4F7B-AE3A-663AA090E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098" y="3127958"/>
            <a:ext cx="4005263" cy="32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4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D098D-47C3-47F7-AE2D-F266B0F4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73415"/>
            <a:ext cx="5048250" cy="3855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E01B4-CE9D-44A3-974E-E30EF0C6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6" y="4029074"/>
            <a:ext cx="4648200" cy="278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E615A-E7D4-4676-A7EE-9F1F33314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6" y="1609724"/>
            <a:ext cx="4739236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95977-9096-46F5-BED2-83713FE9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-7290"/>
            <a:ext cx="7781925" cy="328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7DA6B-76E1-488C-A27C-B00E6E50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6" y="3429000"/>
            <a:ext cx="7781925" cy="30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DB92-60E2-4107-9F9F-CBDDC036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37" y="327025"/>
            <a:ext cx="8296275" cy="1325563"/>
          </a:xfrm>
        </p:spPr>
        <p:txBody>
          <a:bodyPr/>
          <a:lstStyle/>
          <a:p>
            <a:pPr algn="ctr"/>
            <a:r>
              <a:rPr lang="en-US" b="1" u="sng" dirty="0"/>
              <a:t>CONFIRMATION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B7D75-E9ED-4981-A8A9-6CC6176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825650"/>
            <a:ext cx="6794182" cy="491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CB7F5-C918-48FC-A7F7-AFBA04EC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19" y="0"/>
            <a:ext cx="3752285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Falatko, Florence C.</dc:creator>
  <cp:lastModifiedBy>Falatko, Florence C.</cp:lastModifiedBy>
  <cp:revision>4</cp:revision>
  <dcterms:created xsi:type="dcterms:W3CDTF">2020-08-03T15:56:39Z</dcterms:created>
  <dcterms:modified xsi:type="dcterms:W3CDTF">2020-08-03T16:27:35Z</dcterms:modified>
</cp:coreProperties>
</file>